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53EA7-A355-4397-BAEF-1A4EA8B2B9C9}" v="477" dt="2022-06-21T20:50:58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rbest 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"/>
              <a:t>Asıl alt başlık stilini düzenlemek için tıklatın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B9EBBA-996F-894A-B54A-D6246ED52CEA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15" name="Resim Yer Tutucusu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tr"/>
              <a:t>Resim eklemek için simgeye tıklayın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C79C5D-2A6F-F04D-97DA-BEF2467B64E4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rbest 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9" name="Metin Yer Tutucusu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A1846-DA80-1C48-A609-854EA85C59AD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rbest 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Başlık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6" name="Metin Yer Tutucusu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54567-0DE4-3F47-BF90-CB84690072F9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rbest 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52C72-DE31-F449-A4ED-4C594FD91407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62726E-379B-B349-9EED-81ED093FA806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rbest 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3A1323-8D79-1946-B0D7-40001CF92E9D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rbest 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FA1846-DA80-1C48-A609-854EA85C59AD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rbest 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302355-E14B-8545-A8F8-0FE83CC9D524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rbest 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640F58-564D-2B4F-AE67-E407BA4FCF45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rbest 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3A34C8-038E-2045-AF43-DF7DBB8E0E9E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18C68F-D26B-8F47-958C-23B49CF8A634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rbest 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F5E60-9974-AC48-9591-99C2BB44B7CF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9" name="Resim Yer Tutucusu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tr"/>
              <a:t>Resim eklemek için simgeye tıklayın</a:t>
            </a:r>
            <a:endParaRPr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"/>
              <a:t>Asıl metin stillerini düzenlemek için tıklayın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18C79C5D-2A6F-F04D-97DA-BEF2467B64E4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tr"/>
              <a:t>Asıl başlık stilini düzenlemek için tıklayın</a:t>
            </a:r>
            <a:endParaRPr lang="en-US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tr"/>
              <a:t>Asıl metin stillerini düzenlemek için tıklayın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 lang="en-US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09B482E8-6E0E-1B4F-B1FD-C69DB9E858D9}" type="datetimeFigureOut">
              <a:rPr lang="en-US" dirty="0"/>
              <a:pPr rtl="0"/>
              <a:t>6/21/2022</a:t>
            </a:fld>
            <a:endParaRPr lang="en-US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DEN SHOP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3211393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Statik</a:t>
            </a:r>
            <a:r>
              <a:rPr lang="en-US" dirty="0"/>
              <a:t> Web </a:t>
            </a:r>
            <a:r>
              <a:rPr lang="en-US" dirty="0" err="1"/>
              <a:t>Sitesi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83B6F6-E8E8-4C9B-BEDE-6E743086F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F6AC8957-7FEE-F3DB-9736-F1C4E767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35" y="1651120"/>
            <a:ext cx="2724939" cy="3554268"/>
          </a:xfrm>
          <a:prstGeom prst="rect">
            <a:avLst/>
          </a:prstGeom>
        </p:spPr>
      </p:pic>
      <p:pic>
        <p:nvPicPr>
          <p:cNvPr id="11" name="Picture 11" descr="Logo, icon&#10;&#10;Description automatically generated">
            <a:extLst>
              <a:ext uri="{FF2B5EF4-FFF2-40B4-BE49-F238E27FC236}">
                <a16:creationId xmlns:a16="http://schemas.microsoft.com/office/drawing/2014/main" id="{5DEC1C4F-EBC5-418A-627B-6C201D713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865" y="2015808"/>
            <a:ext cx="2726022" cy="2824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742100-C69A-B341-3677-AA0D349EE4D0}"/>
              </a:ext>
            </a:extLst>
          </p:cNvPr>
          <p:cNvSpPr txBox="1"/>
          <p:nvPr/>
        </p:nvSpPr>
        <p:spPr>
          <a:xfrm>
            <a:off x="2373351" y="1750741"/>
            <a:ext cx="3170663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SÜLEYMAN ARSLAN</a:t>
            </a:r>
            <a:endParaRPr lang="en-US" b="1"/>
          </a:p>
          <a:p>
            <a:pPr>
              <a:spcAft>
                <a:spcPts val="600"/>
              </a:spcAft>
            </a:pPr>
            <a:r>
              <a:rPr lang="en-US" b="1" dirty="0"/>
              <a:t>   2011100073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337D5-6FA0-8FEE-751B-FAFE478C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Den SHOP İnternet Sitesi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C186-25DC-3EDE-FFD8-30840DD74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/>
              <a:t>Den Shop internet sitesi müşterilerine güzel bir sunum güzel bir hizmet sunmak amacıyla kurulmuştur. </a:t>
            </a:r>
          </a:p>
          <a:p>
            <a:r>
              <a:rPr lang="en-US" sz="1600" b="1"/>
              <a:t>Den SHOP</a:t>
            </a:r>
            <a:r>
              <a:rPr lang="en-US" sz="1600"/>
              <a:t> müşterilerin yedikleri ve içeçekleri ürünlerin güzel, dikkat çekiçi görünmesi için yapıldı.</a:t>
            </a:r>
          </a:p>
        </p:txBody>
      </p:sp>
    </p:spTree>
    <p:extLst>
      <p:ext uri="{BB962C8B-B14F-4D97-AF65-F5344CB8AC3E}">
        <p14:creationId xmlns:p14="http://schemas.microsoft.com/office/powerpoint/2010/main" val="247464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F6AD-460B-2135-1FB3-A500559B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Projenin Hedefi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1392-24D0-A78D-8EE0-17C926878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 dirty="0" err="1"/>
              <a:t>Müşterilerin</a:t>
            </a:r>
            <a:r>
              <a:rPr lang="en-US" sz="1600" dirty="0"/>
              <a:t> </a:t>
            </a:r>
            <a:r>
              <a:rPr lang="en-US" sz="1600" dirty="0" err="1"/>
              <a:t>evlerinden</a:t>
            </a:r>
            <a:r>
              <a:rPr lang="en-US" sz="1600" dirty="0"/>
              <a:t> </a:t>
            </a:r>
            <a:r>
              <a:rPr lang="en-US" sz="1600" dirty="0" err="1"/>
              <a:t>çıkmadan</a:t>
            </a:r>
            <a:r>
              <a:rPr lang="en-US" sz="1600" dirty="0"/>
              <a:t> </a:t>
            </a:r>
            <a:r>
              <a:rPr lang="en-US" sz="1600" dirty="0" err="1"/>
              <a:t>güzel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mekan</a:t>
            </a:r>
            <a:r>
              <a:rPr lang="en-US" sz="1600" dirty="0"/>
              <a:t> </a:t>
            </a:r>
            <a:r>
              <a:rPr lang="en-US" sz="1600" dirty="0" err="1"/>
              <a:t>seçme</a:t>
            </a:r>
            <a:r>
              <a:rPr lang="en-US" sz="1600" dirty="0"/>
              <a:t> </a:t>
            </a:r>
            <a:r>
              <a:rPr lang="en-US" sz="1600" dirty="0" err="1"/>
              <a:t>konusunda</a:t>
            </a:r>
            <a:r>
              <a:rPr lang="en-US" sz="1600" dirty="0"/>
              <a:t> </a:t>
            </a:r>
            <a:r>
              <a:rPr lang="en-US" sz="1600" dirty="0" err="1"/>
              <a:t>yardımcı</a:t>
            </a:r>
            <a:r>
              <a:rPr lang="en-US" sz="1600" dirty="0"/>
              <a:t> </a:t>
            </a:r>
            <a:r>
              <a:rPr lang="en-US" sz="1600" dirty="0" err="1"/>
              <a:t>olmak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 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fazla</a:t>
            </a:r>
            <a:r>
              <a:rPr lang="en-US" sz="1600" dirty="0"/>
              <a:t> </a:t>
            </a:r>
            <a:r>
              <a:rPr lang="en-US" sz="1600" dirty="0" err="1"/>
              <a:t>müşteri</a:t>
            </a:r>
            <a:r>
              <a:rPr lang="en-US" sz="1600" dirty="0"/>
              <a:t> </a:t>
            </a:r>
            <a:r>
              <a:rPr lang="en-US" sz="1600" dirty="0" err="1"/>
              <a:t>çekmektir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500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9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Illuminated server room panel">
            <a:extLst>
              <a:ext uri="{FF2B5EF4-FFF2-40B4-BE49-F238E27FC236}">
                <a16:creationId xmlns:a16="http://schemas.microsoft.com/office/drawing/2014/main" id="{B660010B-7937-898B-0529-9028FD5A7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668" b="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E597D-1BFC-FD80-60AA-33C2668BF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Programlar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A6BC-D827-73E8-19F5-D72F35E6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US" dirty="0"/>
              <a:t>Visual Studio</a:t>
            </a:r>
          </a:p>
          <a:p>
            <a:r>
              <a:rPr lang="en-US" dirty="0" err="1"/>
              <a:t>Sql</a:t>
            </a:r>
            <a:r>
              <a:rPr lang="en-US" dirty="0"/>
              <a:t> Server Management Studio</a:t>
            </a:r>
          </a:p>
        </p:txBody>
      </p:sp>
    </p:spTree>
    <p:extLst>
      <p:ext uri="{BB962C8B-B14F-4D97-AF65-F5344CB8AC3E}">
        <p14:creationId xmlns:p14="http://schemas.microsoft.com/office/powerpoint/2010/main" val="15025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41FDB-0850-B0A5-1608-1F35BED8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Den SHOP İnternet Sitesi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7F75E-5D33-1CB5-26B5-353F9B1D2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/>
              <a:t>Ana Sayfa</a:t>
            </a:r>
          </a:p>
          <a:p>
            <a:r>
              <a:rPr lang="en-US" sz="1600"/>
              <a:t>Hakkımda </a:t>
            </a:r>
          </a:p>
          <a:p>
            <a:r>
              <a:rPr lang="en-US" sz="1600"/>
              <a:t>Ürünler </a:t>
            </a:r>
          </a:p>
          <a:p>
            <a:r>
              <a:rPr lang="en-US" sz="1600"/>
              <a:t>İletişim</a:t>
            </a:r>
          </a:p>
          <a:p>
            <a:r>
              <a:rPr lang="en-US" sz="1600"/>
              <a:t>Mağaza</a:t>
            </a:r>
          </a:p>
          <a:p>
            <a:r>
              <a:rPr lang="en-US" sz="1600"/>
              <a:t>Admin Paneli</a:t>
            </a:r>
          </a:p>
        </p:txBody>
      </p:sp>
    </p:spTree>
    <p:extLst>
      <p:ext uri="{BB962C8B-B14F-4D97-AF65-F5344CB8AC3E}">
        <p14:creationId xmlns:p14="http://schemas.microsoft.com/office/powerpoint/2010/main" val="339121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109B9AB-CBDF-CB5E-D3E5-B3707172E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" r="4" b="4"/>
          <a:stretch/>
        </p:blipFill>
        <p:spPr>
          <a:xfrm>
            <a:off x="20" y="2285999"/>
            <a:ext cx="4199446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F911E2-1B37-D572-00C9-84C74FA81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578"/>
          <a:stretch/>
        </p:blipFill>
        <p:spPr>
          <a:xfrm>
            <a:off x="20" y="10"/>
            <a:ext cx="4199447" cy="22859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92FD299-FF3A-7C56-E729-CB0DF6F31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7" r="6872" b="-2"/>
          <a:stretch/>
        </p:blipFill>
        <p:spPr>
          <a:xfrm>
            <a:off x="2" y="4572000"/>
            <a:ext cx="4199467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ADC9D5A-C648-8587-6616-35FF94139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53" r="35862" b="1"/>
          <a:stretch/>
        </p:blipFill>
        <p:spPr>
          <a:xfrm>
            <a:off x="4216398" y="10"/>
            <a:ext cx="7975600" cy="6857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64ADB620-3CD6-4600-99FE-69F2E0CD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8070" y="1344878"/>
            <a:ext cx="6141771" cy="4168245"/>
          </a:xfrm>
          <a:custGeom>
            <a:avLst/>
            <a:gdLst/>
            <a:ahLst/>
            <a:cxnLst/>
            <a:rect l="l" t="t" r="r" b="b"/>
            <a:pathLst>
              <a:path w="6332416" h="5838454">
                <a:moveTo>
                  <a:pt x="63624" y="0"/>
                </a:moveTo>
                <a:lnTo>
                  <a:pt x="82337" y="0"/>
                </a:lnTo>
                <a:lnTo>
                  <a:pt x="6250080" y="0"/>
                </a:lnTo>
                <a:lnTo>
                  <a:pt x="6268793" y="0"/>
                </a:lnTo>
                <a:lnTo>
                  <a:pt x="6283763" y="5614"/>
                </a:lnTo>
                <a:lnTo>
                  <a:pt x="6294991" y="11228"/>
                </a:lnTo>
                <a:lnTo>
                  <a:pt x="6309961" y="16842"/>
                </a:lnTo>
                <a:lnTo>
                  <a:pt x="6317446" y="28069"/>
                </a:lnTo>
                <a:lnTo>
                  <a:pt x="6324931" y="36490"/>
                </a:lnTo>
                <a:lnTo>
                  <a:pt x="6332416" y="47718"/>
                </a:lnTo>
                <a:lnTo>
                  <a:pt x="6332416" y="61752"/>
                </a:lnTo>
                <a:lnTo>
                  <a:pt x="6332416" y="2646984"/>
                </a:lnTo>
                <a:lnTo>
                  <a:pt x="6332416" y="2661018"/>
                </a:lnTo>
                <a:lnTo>
                  <a:pt x="6332416" y="2913585"/>
                </a:lnTo>
                <a:lnTo>
                  <a:pt x="6332416" y="2927620"/>
                </a:lnTo>
                <a:lnTo>
                  <a:pt x="6332416" y="5512851"/>
                </a:lnTo>
                <a:lnTo>
                  <a:pt x="6332416" y="5526886"/>
                </a:lnTo>
                <a:lnTo>
                  <a:pt x="6324931" y="5538114"/>
                </a:lnTo>
                <a:lnTo>
                  <a:pt x="6317446" y="5546534"/>
                </a:lnTo>
                <a:lnTo>
                  <a:pt x="6309961" y="5557762"/>
                </a:lnTo>
                <a:lnTo>
                  <a:pt x="6294991" y="5563376"/>
                </a:lnTo>
                <a:lnTo>
                  <a:pt x="6283763" y="5568990"/>
                </a:lnTo>
                <a:lnTo>
                  <a:pt x="6268793" y="5574604"/>
                </a:lnTo>
                <a:lnTo>
                  <a:pt x="6250080" y="5574604"/>
                </a:lnTo>
                <a:lnTo>
                  <a:pt x="1657955" y="5574604"/>
                </a:lnTo>
                <a:lnTo>
                  <a:pt x="1328610" y="5821613"/>
                </a:lnTo>
                <a:lnTo>
                  <a:pt x="1317382" y="5827227"/>
                </a:lnTo>
                <a:lnTo>
                  <a:pt x="1302412" y="5832840"/>
                </a:lnTo>
                <a:lnTo>
                  <a:pt x="1287442" y="5838454"/>
                </a:lnTo>
                <a:lnTo>
                  <a:pt x="1272472" y="5838454"/>
                </a:lnTo>
                <a:lnTo>
                  <a:pt x="1257501" y="5838454"/>
                </a:lnTo>
                <a:lnTo>
                  <a:pt x="1242531" y="5832840"/>
                </a:lnTo>
                <a:lnTo>
                  <a:pt x="1227561" y="5827227"/>
                </a:lnTo>
                <a:lnTo>
                  <a:pt x="1216333" y="5821613"/>
                </a:lnTo>
                <a:lnTo>
                  <a:pt x="886988" y="5574604"/>
                </a:lnTo>
                <a:lnTo>
                  <a:pt x="82337" y="5574604"/>
                </a:lnTo>
                <a:lnTo>
                  <a:pt x="63624" y="5574604"/>
                </a:lnTo>
                <a:lnTo>
                  <a:pt x="48654" y="5568990"/>
                </a:lnTo>
                <a:lnTo>
                  <a:pt x="37426" y="5563376"/>
                </a:lnTo>
                <a:lnTo>
                  <a:pt x="22456" y="5557762"/>
                </a:lnTo>
                <a:lnTo>
                  <a:pt x="14971" y="5546534"/>
                </a:lnTo>
                <a:lnTo>
                  <a:pt x="7485" y="5538114"/>
                </a:lnTo>
                <a:lnTo>
                  <a:pt x="0" y="5526886"/>
                </a:lnTo>
                <a:lnTo>
                  <a:pt x="0" y="5512851"/>
                </a:lnTo>
                <a:lnTo>
                  <a:pt x="0" y="2927620"/>
                </a:lnTo>
                <a:lnTo>
                  <a:pt x="0" y="2913585"/>
                </a:lnTo>
                <a:lnTo>
                  <a:pt x="0" y="2661018"/>
                </a:lnTo>
                <a:lnTo>
                  <a:pt x="0" y="2646984"/>
                </a:lnTo>
                <a:lnTo>
                  <a:pt x="0" y="61752"/>
                </a:lnTo>
                <a:lnTo>
                  <a:pt x="0" y="47718"/>
                </a:lnTo>
                <a:lnTo>
                  <a:pt x="7485" y="36490"/>
                </a:lnTo>
                <a:lnTo>
                  <a:pt x="14971" y="28069"/>
                </a:lnTo>
                <a:lnTo>
                  <a:pt x="22456" y="16842"/>
                </a:lnTo>
                <a:lnTo>
                  <a:pt x="37426" y="11228"/>
                </a:lnTo>
                <a:lnTo>
                  <a:pt x="48654" y="5614"/>
                </a:lnTo>
                <a:close/>
              </a:path>
            </a:pathLst>
          </a:cu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E6077-5ECB-E58F-C015-FB2C0551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641" y="1617793"/>
            <a:ext cx="5506576" cy="1085652"/>
          </a:xfrm>
        </p:spPr>
        <p:txBody>
          <a:bodyPr anchor="ctr">
            <a:normAutofit/>
          </a:bodyPr>
          <a:lstStyle/>
          <a:p>
            <a:r>
              <a:rPr lang="en-US" sz="3600"/>
              <a:t>Den SHOP İnternet Sitesi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2026481-EAE3-A089-0F6D-3BF1DF4B5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36935" y="2703444"/>
            <a:ext cx="4281987" cy="2184400"/>
          </a:xfrm>
        </p:spPr>
      </p:pic>
    </p:spTree>
    <p:extLst>
      <p:ext uri="{BB962C8B-B14F-4D97-AF65-F5344CB8AC3E}">
        <p14:creationId xmlns:p14="http://schemas.microsoft.com/office/powerpoint/2010/main" val="189784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E4D8F1-6948-D39B-CF32-A7BB8BE4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Admin Sayfası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5591FBB-E314-2C4F-98DF-1CFD76AF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" y="109859"/>
            <a:ext cx="5594551" cy="155942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45206D-DE91-4F33-15B5-38A4EF855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2692" y="152148"/>
            <a:ext cx="5492332" cy="159564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D486D3-EAE1-01C9-EF5D-E4756777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93" y="1865267"/>
            <a:ext cx="5492332" cy="138467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90ED525-4A58-DC85-05F0-9419C170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29" y="1826223"/>
            <a:ext cx="5540297" cy="23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6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lıntı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Alıntı</vt:lpstr>
      <vt:lpstr>DEN SHOP</vt:lpstr>
      <vt:lpstr>Den SHOP İnternet Sitesi</vt:lpstr>
      <vt:lpstr>Projenin Hedefi</vt:lpstr>
      <vt:lpstr>Projede Kullanılan Programlar</vt:lpstr>
      <vt:lpstr>Den SHOP İnternet Sitesi</vt:lpstr>
      <vt:lpstr>Den SHOP İnternet Sitesi</vt:lpstr>
      <vt:lpstr>Admin Sayfası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118</cp:revision>
  <dcterms:created xsi:type="dcterms:W3CDTF">2022-06-21T20:17:26Z</dcterms:created>
  <dcterms:modified xsi:type="dcterms:W3CDTF">2022-06-21T20:51:12Z</dcterms:modified>
</cp:coreProperties>
</file>